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73" r:id="rId2"/>
    <p:sldId id="256" r:id="rId3"/>
    <p:sldId id="274" r:id="rId4"/>
    <p:sldId id="257" r:id="rId5"/>
    <p:sldId id="269" r:id="rId6"/>
    <p:sldId id="258" r:id="rId7"/>
    <p:sldId id="259" r:id="rId8"/>
    <p:sldId id="260" r:id="rId9"/>
    <p:sldId id="270" r:id="rId10"/>
    <p:sldId id="261" r:id="rId11"/>
    <p:sldId id="262" r:id="rId12"/>
    <p:sldId id="263" r:id="rId13"/>
    <p:sldId id="271" r:id="rId14"/>
    <p:sldId id="264" r:id="rId15"/>
    <p:sldId id="265" r:id="rId16"/>
    <p:sldId id="266" r:id="rId17"/>
    <p:sldId id="272" r:id="rId18"/>
    <p:sldId id="267" r:id="rId19"/>
    <p:sldId id="268" r:id="rId20"/>
    <p:sldId id="275" r:id="rId21"/>
  </p:sldIdLst>
  <p:sldSz cx="9144000" cy="6858000" type="screen4x3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1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8C65FB-4A6D-42F4-9525-00D9581B449F}" type="datetimeFigureOut">
              <a:rPr lang="vi-VN" smtClean="0"/>
              <a:t>28/07/2016</a:t>
            </a:fld>
            <a:endParaRPr lang="vi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79BD8-3D28-4AFC-B7C9-0C37C00DEAE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760561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C79BD8-3D28-4AFC-B7C9-0C37C00DEAE7}" type="slidenum">
              <a:rPr lang="vi-VN" smtClean="0"/>
              <a:t>5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950172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9ADA2-87F9-4BC8-AF4D-AB846A45BADB}" type="datetimeFigureOut">
              <a:rPr lang="vi-VN" smtClean="0"/>
              <a:t>28/07/2016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7D7B8-0938-4CD3-92D9-337E6454321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8107048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9ADA2-87F9-4BC8-AF4D-AB846A45BADB}" type="datetimeFigureOut">
              <a:rPr lang="vi-VN" smtClean="0"/>
              <a:t>28/07/2016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7D7B8-0938-4CD3-92D9-337E6454321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9796203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9ADA2-87F9-4BC8-AF4D-AB846A45BADB}" type="datetimeFigureOut">
              <a:rPr lang="vi-VN" smtClean="0"/>
              <a:t>28/07/2016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7D7B8-0938-4CD3-92D9-337E6454321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365028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9ADA2-87F9-4BC8-AF4D-AB846A45BADB}" type="datetimeFigureOut">
              <a:rPr lang="vi-VN" smtClean="0"/>
              <a:t>28/07/2016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7D7B8-0938-4CD3-92D9-337E6454321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564885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9ADA2-87F9-4BC8-AF4D-AB846A45BADB}" type="datetimeFigureOut">
              <a:rPr lang="vi-VN" smtClean="0"/>
              <a:t>28/07/2016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7D7B8-0938-4CD3-92D9-337E6454321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560356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9ADA2-87F9-4BC8-AF4D-AB846A45BADB}" type="datetimeFigureOut">
              <a:rPr lang="vi-VN" smtClean="0"/>
              <a:t>28/07/2016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7D7B8-0938-4CD3-92D9-337E6454321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55256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9ADA2-87F9-4BC8-AF4D-AB846A45BADB}" type="datetimeFigureOut">
              <a:rPr lang="vi-VN" smtClean="0"/>
              <a:t>28/07/2016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7D7B8-0938-4CD3-92D9-337E6454321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046528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9ADA2-87F9-4BC8-AF4D-AB846A45BADB}" type="datetimeFigureOut">
              <a:rPr lang="vi-VN" smtClean="0"/>
              <a:t>28/07/2016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7D7B8-0938-4CD3-92D9-337E6454321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223207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9ADA2-87F9-4BC8-AF4D-AB846A45BADB}" type="datetimeFigureOut">
              <a:rPr lang="vi-VN" smtClean="0"/>
              <a:t>28/07/2016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7D7B8-0938-4CD3-92D9-337E6454321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60059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9ADA2-87F9-4BC8-AF4D-AB846A45BADB}" type="datetimeFigureOut">
              <a:rPr lang="vi-VN" smtClean="0"/>
              <a:t>28/07/2016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7D7B8-0938-4CD3-92D9-337E6454321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107888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9ADA2-87F9-4BC8-AF4D-AB846A45BADB}" type="datetimeFigureOut">
              <a:rPr lang="vi-VN" smtClean="0"/>
              <a:t>28/07/2016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7D7B8-0938-4CD3-92D9-337E6454321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705711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59ADA2-87F9-4BC8-AF4D-AB846A45BADB}" type="datetimeFigureOut">
              <a:rPr lang="vi-VN" smtClean="0"/>
              <a:t>28/07/2016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C7D7B8-0938-4CD3-92D9-337E6454321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23962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6624736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may?</a:t>
            </a:r>
          </a:p>
          <a:p>
            <a:pPr marL="0" indent="0">
              <a:buNone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1.Cụm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may.</a:t>
            </a:r>
          </a:p>
          <a:p>
            <a:pPr marL="0" indent="0">
              <a:buNone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2.Cụm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cắt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3.Cụm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ủi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4.Cụm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phụ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trợ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633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552728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2.Đặc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-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đàn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mũi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ít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-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hạn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-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bền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ổn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mũi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may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lùi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-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2791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6552728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3.Phạm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may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351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552728"/>
          </a:xfrm>
        </p:spPr>
        <p:txBody>
          <a:bodyPr/>
          <a:lstStyle/>
          <a:p>
            <a:pPr marL="0" indent="0">
              <a:buNone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III.Mũi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may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thắt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nút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1.Định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Mũi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may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thắt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nút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mũi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may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bởi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ổ,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nút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thắt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3896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76672"/>
            <a:ext cx="4533334" cy="1180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977243"/>
            <a:ext cx="4830251" cy="1412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577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55272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2.Đặc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-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bền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chặt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-Hai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giống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chiều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hạn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may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kém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đàn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834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480720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3.Phạm vi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may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9503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408712"/>
          </a:xfrm>
        </p:spPr>
        <p:txBody>
          <a:bodyPr/>
          <a:lstStyle/>
          <a:p>
            <a:pPr marL="0" indent="0">
              <a:buNone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IV.Mũi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may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vắt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sổ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1.Định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mũi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may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mũi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may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móc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xích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móc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móc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xích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khóa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mép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3394526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5521" y="908720"/>
            <a:ext cx="6452216" cy="4968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3338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6624736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2.Đặc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đàn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hạn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mũi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mũi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may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lùi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4076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408712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3.Phạm vi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-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bọc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cắt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mép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-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chi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2164478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3528" y="116632"/>
            <a:ext cx="8568952" cy="6552728"/>
          </a:xfrm>
        </p:spPr>
        <p:txBody>
          <a:bodyPr/>
          <a:lstStyle/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 2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 LOẠI MŨI MAY CƠ BẢN</a:t>
            </a:r>
          </a:p>
          <a:p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1967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0765" y="188640"/>
            <a:ext cx="5133351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484784"/>
            <a:ext cx="4847619" cy="1428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548" y="3140968"/>
            <a:ext cx="4533334" cy="1180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6535" y="4581128"/>
            <a:ext cx="5392181" cy="2076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4468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480720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MỤC TIÊU: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Trình </a:t>
            </a: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bày được định nghĩa, đặc tính và phạm vi ứng dụng của các loại mũi may cơ bản.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Phân biệt được ứng dụng, ưu và nhược điểm của từng loại </a:t>
            </a:r>
            <a:r>
              <a:rPr lang="pt-BR">
                <a:latin typeface="Times New Roman" panose="02020603050405020304" pitchFamily="18" charset="0"/>
                <a:cs typeface="Times New Roman" panose="02020603050405020304" pitchFamily="18" charset="0"/>
              </a:rPr>
              <a:t>mũi </a:t>
            </a:r>
            <a:r>
              <a:rPr lang="pt-BR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may.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Rèn </a:t>
            </a: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luyện tính cẩn thận, tỉ mỉ, chính xác trong quá trình học tập.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173492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16632"/>
            <a:ext cx="8568952" cy="6552728"/>
          </a:xfrm>
        </p:spPr>
        <p:txBody>
          <a:bodyPr/>
          <a:lstStyle/>
          <a:p>
            <a:pPr marL="0" indent="0">
              <a:buNone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I.Mũi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may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móc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xích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1.Định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Mũi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may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móc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xích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mũi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may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bởi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móc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xích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8307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124744"/>
            <a:ext cx="4390476" cy="923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140968"/>
            <a:ext cx="5963945" cy="1603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6824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88640"/>
            <a:ext cx="8640960" cy="6408712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2.Đặc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-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đàn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gọn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nhẹ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nhờ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mũi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bền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kém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mũi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may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lùi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316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408712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3.Phạm vi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-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May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miệng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Thùa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khuy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đính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cúc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7860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480720"/>
          </a:xfrm>
        </p:spPr>
        <p:txBody>
          <a:bodyPr/>
          <a:lstStyle/>
          <a:p>
            <a:pPr marL="0" indent="0">
              <a:buNone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II.Mũi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may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móc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xích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kép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1.Định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Mũi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may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móc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xích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kép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mũi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may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bởi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móc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móc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xích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2369408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548680"/>
            <a:ext cx="4847619" cy="1428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429000"/>
            <a:ext cx="7175688" cy="1752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2677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</TotalTime>
  <Words>590</Words>
  <Application>Microsoft Office PowerPoint</Application>
  <PresentationFormat>On-screen Show (4:3)</PresentationFormat>
  <Paragraphs>102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MINH</dc:creator>
  <cp:lastModifiedBy>MINH</cp:lastModifiedBy>
  <cp:revision>9</cp:revision>
  <dcterms:created xsi:type="dcterms:W3CDTF">2016-07-24T15:32:12Z</dcterms:created>
  <dcterms:modified xsi:type="dcterms:W3CDTF">2016-07-28T13:48:19Z</dcterms:modified>
</cp:coreProperties>
</file>